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7EE"/>
    <a:srgbClr val="FFFFFF"/>
    <a:srgbClr val="3D88A8"/>
    <a:srgbClr val="372655"/>
    <a:srgbClr val="6D5B97"/>
    <a:srgbClr val="102268"/>
    <a:srgbClr val="096BA3"/>
    <a:srgbClr val="0F9EFB"/>
    <a:srgbClr val="385623"/>
    <a:srgbClr val="3D8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80559"/>
  </p:normalViewPr>
  <p:slideViewPr>
    <p:cSldViewPr snapToGrid="0" snapToObjects="1" showGuides="1">
      <p:cViewPr varScale="1">
        <p:scale>
          <a:sx n="100" d="100"/>
          <a:sy n="100" d="100"/>
        </p:scale>
        <p:origin x="278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1712</Words>
  <Application>Microsoft Macintosh PowerPoint</Application>
  <PresentationFormat>On-screen Show (4:3)</PresentationFormat>
  <Paragraphs>137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Fig. 5.1: Land-Use and Land-Cover Composition</vt:lpstr>
      <vt:lpstr>Table 5.1: Estimates of Land-Use Area (Square Miles) by NCA Region</vt:lpstr>
      <vt:lpstr>Fig. 5.2: Changes in Land Cover by Region </vt:lpstr>
      <vt:lpstr>Fig. 5.3: Development in the Houston Area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Avery, Chris</dc:creator>
  <cp:lastModifiedBy>Microsoft Office User</cp:lastModifiedBy>
  <cp:revision>22</cp:revision>
  <dcterms:created xsi:type="dcterms:W3CDTF">2018-11-06T15:41:10Z</dcterms:created>
  <dcterms:modified xsi:type="dcterms:W3CDTF">2019-09-12T17:26:47Z</dcterms:modified>
</cp:coreProperties>
</file>