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EFB"/>
    <a:srgbClr val="385623"/>
    <a:srgbClr val="3D88A8"/>
    <a:srgbClr val="6D5B97"/>
    <a:srgbClr val="102268"/>
    <a:srgbClr val="096BA3"/>
    <a:srgbClr val="3D88A7"/>
    <a:srgbClr val="C79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 autoAdjust="0"/>
    <p:restoredTop sz="88016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4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NCA4_Regional_template</Template>
  <TotalTime>167</TotalTime>
  <Words>2699</Words>
  <Application>Microsoft Macintosh PowerPoint</Application>
  <PresentationFormat>On-screen Show (4:3)</PresentationFormat>
  <Paragraphs>124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Fig. 25.1: Temperature Has Increased Across the Southwest</vt:lpstr>
      <vt:lpstr>Fig. 25.2: Actions Responding to Climate Change Impacts and Vulnerabilities</vt:lpstr>
      <vt:lpstr>Fig. 25.3: Severe Drought Reduces Water Supplies in the Southwest</vt:lpstr>
      <vt:lpstr>Fig. 25.4: Climate Change Has Increased Wildfire</vt:lpstr>
      <vt:lpstr>Fig. 25.5: Sea Level Rise</vt:lpstr>
      <vt:lpstr>Fig. 25.6: Ocean Temperature Increase</vt:lpstr>
      <vt:lpstr>Fig. 25.7: Cultural Fire on Yurok Reservation</vt:lpstr>
      <vt:lpstr>Fig. 25.8: Electricity Generation Capacity at Risk Under Continued Climate Change </vt:lpstr>
      <vt:lpstr>Fig. 25.9: Projected Shift in Agricultural Zones</vt:lpstr>
      <vt:lpstr>Fig. 25.10: Projected Increases in Extreme Heat</vt:lpstr>
      <vt:lpstr>PowerPoint Presentation</vt:lpstr>
      <vt:lpstr>PowerPoint Presentation</vt:lpstr>
      <vt:lpstr>PowerPoint Presentation</vt:lpstr>
    </vt:vector>
  </TitlesOfParts>
  <Company>ICFI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Dzaugis, Matt</dc:creator>
  <cp:lastModifiedBy>Microsoft Office User</cp:lastModifiedBy>
  <cp:revision>19</cp:revision>
  <dcterms:created xsi:type="dcterms:W3CDTF">2018-11-15T19:44:57Z</dcterms:created>
  <dcterms:modified xsi:type="dcterms:W3CDTF">2019-09-12T17:36:09Z</dcterms:modified>
</cp:coreProperties>
</file>