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9DF"/>
    <a:srgbClr val="C79C69"/>
    <a:srgbClr val="372655"/>
    <a:srgbClr val="3D88A8"/>
    <a:srgbClr val="6D5B97"/>
    <a:srgbClr val="102268"/>
    <a:srgbClr val="096BA3"/>
    <a:srgbClr val="0F9EFB"/>
    <a:srgbClr val="385623"/>
    <a:srgbClr val="3D8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1" autoAdjust="0"/>
    <p:restoredTop sz="87883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197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NCA4_Response_template</Template>
  <TotalTime>116</TotalTime>
  <Words>3247</Words>
  <Application>Microsoft Macintosh PowerPoint</Application>
  <PresentationFormat>On-screen Show (4:3)</PresentationFormat>
  <Paragraphs>145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Fig. 29.1: Mitigation-Related Activities at State and Local Levels </vt:lpstr>
      <vt:lpstr>Table 29.1: Multisector Modeling Frameworks since NCA3</vt:lpstr>
      <vt:lpstr>Table 29.1 (cont.): Multisector Modeling Frameworks since NCA3</vt:lpstr>
      <vt:lpstr>Fig. 29.2: Projected Damages and Potential for Risk Reduction by Sector </vt:lpstr>
      <vt:lpstr>Fig. 29.3: Estimates of Direct Economic Damage from Temperature Change </vt:lpstr>
      <vt:lpstr>PowerPoint Presentation</vt:lpstr>
      <vt:lpstr>PowerPoint Presentation</vt:lpstr>
      <vt:lpstr>PowerPoint Presentation</vt:lpstr>
    </vt:vector>
  </TitlesOfParts>
  <Company>ICFI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Dzaugis, Matt</dc:creator>
  <cp:lastModifiedBy>Microsoft Office User</cp:lastModifiedBy>
  <cp:revision>23</cp:revision>
  <dcterms:created xsi:type="dcterms:W3CDTF">2018-11-14T20:42:57Z</dcterms:created>
  <dcterms:modified xsi:type="dcterms:W3CDTF">2019-09-12T17:38:44Z</dcterms:modified>
</cp:coreProperties>
</file>